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6" r:id="rId4"/>
    <p:sldId id="278" r:id="rId5"/>
    <p:sldId id="279" r:id="rId6"/>
    <p:sldId id="27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FC3AA6-05CA-4345-BA2B-D15144938B3B}" v="42" dt="2025-10-08T16:39:09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Marcaccio" userId="fe4cbaf1-37e2-4377-bbad-6e6402c4d546" providerId="ADAL" clId="{87D6E2AE-91CB-46BD-9BEA-0688030EEFA3}"/>
    <pc:docChg chg="undo custSel addSld delSld modSld">
      <pc:chgData name="James Marcaccio" userId="fe4cbaf1-37e2-4377-bbad-6e6402c4d546" providerId="ADAL" clId="{87D6E2AE-91CB-46BD-9BEA-0688030EEFA3}" dt="2025-10-07T18:34:03.539" v="847" actId="20577"/>
      <pc:docMkLst>
        <pc:docMk/>
      </pc:docMkLst>
      <pc:sldChg chg="addSp delSp modSp mod">
        <pc:chgData name="James Marcaccio" userId="fe4cbaf1-37e2-4377-bbad-6e6402c4d546" providerId="ADAL" clId="{87D6E2AE-91CB-46BD-9BEA-0688030EEFA3}" dt="2025-10-06T17:45:46.825" v="267" actId="1076"/>
        <pc:sldMkLst>
          <pc:docMk/>
          <pc:sldMk cId="1175560846" sldId="256"/>
        </pc:sldMkLst>
        <pc:spChg chg="mod ord">
          <ac:chgData name="James Marcaccio" userId="fe4cbaf1-37e2-4377-bbad-6e6402c4d546" providerId="ADAL" clId="{87D6E2AE-91CB-46BD-9BEA-0688030EEFA3}" dt="2025-10-06T17:45:18.157" v="256" actId="207"/>
          <ac:spMkLst>
            <pc:docMk/>
            <pc:sldMk cId="1175560846" sldId="256"/>
            <ac:spMk id="2" creationId="{05B65A7D-7548-4D66-C822-816D100EF19B}"/>
          </ac:spMkLst>
        </pc:spChg>
        <pc:spChg chg="mod ord">
          <ac:chgData name="James Marcaccio" userId="fe4cbaf1-37e2-4377-bbad-6e6402c4d546" providerId="ADAL" clId="{87D6E2AE-91CB-46BD-9BEA-0688030EEFA3}" dt="2025-10-06T17:45:00.481" v="251" actId="207"/>
          <ac:spMkLst>
            <pc:docMk/>
            <pc:sldMk cId="1175560846" sldId="256"/>
            <ac:spMk id="3" creationId="{324658E7-8E0D-909B-B280-3E35415E2C15}"/>
          </ac:spMkLst>
        </pc:spChg>
        <pc:picChg chg="add mod">
          <ac:chgData name="James Marcaccio" userId="fe4cbaf1-37e2-4377-bbad-6e6402c4d546" providerId="ADAL" clId="{87D6E2AE-91CB-46BD-9BEA-0688030EEFA3}" dt="2025-10-06T17:44:06.576" v="242" actId="1076"/>
          <ac:picMkLst>
            <pc:docMk/>
            <pc:sldMk cId="1175560846" sldId="256"/>
            <ac:picMk id="7" creationId="{84CE13A0-4A62-DFD5-6FA1-DCBE8DA3EAB2}"/>
          </ac:picMkLst>
        </pc:picChg>
        <pc:picChg chg="add mod">
          <ac:chgData name="James Marcaccio" userId="fe4cbaf1-37e2-4377-bbad-6e6402c4d546" providerId="ADAL" clId="{87D6E2AE-91CB-46BD-9BEA-0688030EEFA3}" dt="2025-10-06T17:45:46.825" v="267" actId="1076"/>
          <ac:picMkLst>
            <pc:docMk/>
            <pc:sldMk cId="1175560846" sldId="256"/>
            <ac:picMk id="9" creationId="{13D02AAD-5F58-454E-7485-92C23EFF9D6F}"/>
          </ac:picMkLst>
        </pc:picChg>
        <pc:picChg chg="add mod ord">
          <ac:chgData name="James Marcaccio" userId="fe4cbaf1-37e2-4377-bbad-6e6402c4d546" providerId="ADAL" clId="{87D6E2AE-91CB-46BD-9BEA-0688030EEFA3}" dt="2025-10-06T17:45:44.882" v="266" actId="1076"/>
          <ac:picMkLst>
            <pc:docMk/>
            <pc:sldMk cId="1175560846" sldId="256"/>
            <ac:picMk id="11" creationId="{9F185AB9-5927-20DD-CF00-43C5FDDCEEFE}"/>
          </ac:picMkLst>
        </pc:picChg>
        <pc:picChg chg="add mod">
          <ac:chgData name="James Marcaccio" userId="fe4cbaf1-37e2-4377-bbad-6e6402c4d546" providerId="ADAL" clId="{87D6E2AE-91CB-46BD-9BEA-0688030EEFA3}" dt="2025-10-06T17:45:34.609" v="261" actId="1076"/>
          <ac:picMkLst>
            <pc:docMk/>
            <pc:sldMk cId="1175560846" sldId="256"/>
            <ac:picMk id="1026" creationId="{7E54E2D1-F25F-7FDC-4C25-B096E8F56643}"/>
          </ac:picMkLst>
        </pc:picChg>
      </pc:sldChg>
      <pc:sldChg chg="del">
        <pc:chgData name="James Marcaccio" userId="fe4cbaf1-37e2-4377-bbad-6e6402c4d546" providerId="ADAL" clId="{87D6E2AE-91CB-46BD-9BEA-0688030EEFA3}" dt="2025-10-06T17:35:39.828" v="120" actId="47"/>
        <pc:sldMkLst>
          <pc:docMk/>
          <pc:sldMk cId="2695158281" sldId="257"/>
        </pc:sldMkLst>
      </pc:sldChg>
      <pc:sldChg chg="del">
        <pc:chgData name="James Marcaccio" userId="fe4cbaf1-37e2-4377-bbad-6e6402c4d546" providerId="ADAL" clId="{87D6E2AE-91CB-46BD-9BEA-0688030EEFA3}" dt="2025-10-06T17:35:45.833" v="121" actId="47"/>
        <pc:sldMkLst>
          <pc:docMk/>
          <pc:sldMk cId="620655326" sldId="258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504198974" sldId="259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2891021713" sldId="260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2010508360" sldId="261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395401709" sldId="262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328889161" sldId="263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2956927682" sldId="264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4090329845" sldId="265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3299447452" sldId="266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2579181536" sldId="267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2946495316" sldId="268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2897041423" sldId="269"/>
        </pc:sldMkLst>
      </pc:sldChg>
      <pc:sldChg chg="del">
        <pc:chgData name="James Marcaccio" userId="fe4cbaf1-37e2-4377-bbad-6e6402c4d546" providerId="ADAL" clId="{87D6E2AE-91CB-46BD-9BEA-0688030EEFA3}" dt="2025-10-06T17:35:45.833" v="121" actId="47"/>
        <pc:sldMkLst>
          <pc:docMk/>
          <pc:sldMk cId="249854836" sldId="270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3218565203" sldId="271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796137074" sldId="272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2128112014" sldId="273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3738388354" sldId="274"/>
        </pc:sldMkLst>
      </pc:sldChg>
      <pc:sldChg chg="del">
        <pc:chgData name="James Marcaccio" userId="fe4cbaf1-37e2-4377-bbad-6e6402c4d546" providerId="ADAL" clId="{87D6E2AE-91CB-46BD-9BEA-0688030EEFA3}" dt="2025-10-06T17:35:50.158" v="122" actId="47"/>
        <pc:sldMkLst>
          <pc:docMk/>
          <pc:sldMk cId="1689138910" sldId="275"/>
        </pc:sldMkLst>
      </pc:sldChg>
      <pc:sldChg chg="addSp delSp modSp new mod">
        <pc:chgData name="James Marcaccio" userId="fe4cbaf1-37e2-4377-bbad-6e6402c4d546" providerId="ADAL" clId="{87D6E2AE-91CB-46BD-9BEA-0688030EEFA3}" dt="2025-10-06T17:37:21.444" v="160" actId="14100"/>
        <pc:sldMkLst>
          <pc:docMk/>
          <pc:sldMk cId="2658913474" sldId="276"/>
        </pc:sldMkLst>
        <pc:spChg chg="mod">
          <ac:chgData name="James Marcaccio" userId="fe4cbaf1-37e2-4377-bbad-6e6402c4d546" providerId="ADAL" clId="{87D6E2AE-91CB-46BD-9BEA-0688030EEFA3}" dt="2025-10-06T17:37:15.307" v="157" actId="20577"/>
          <ac:spMkLst>
            <pc:docMk/>
            <pc:sldMk cId="2658913474" sldId="276"/>
            <ac:spMk id="2" creationId="{8E56727F-7B8C-7495-07BC-12A3F034DC2D}"/>
          </ac:spMkLst>
        </pc:spChg>
        <pc:picChg chg="add mod ord">
          <ac:chgData name="James Marcaccio" userId="fe4cbaf1-37e2-4377-bbad-6e6402c4d546" providerId="ADAL" clId="{87D6E2AE-91CB-46BD-9BEA-0688030EEFA3}" dt="2025-10-06T17:37:21.444" v="160" actId="14100"/>
          <ac:picMkLst>
            <pc:docMk/>
            <pc:sldMk cId="2658913474" sldId="276"/>
            <ac:picMk id="5" creationId="{7BFB8EC4-6206-3A6B-6B74-4893117AC7F3}"/>
          </ac:picMkLst>
        </pc:picChg>
      </pc:sldChg>
      <pc:sldChg chg="addSp delSp modSp new mod">
        <pc:chgData name="James Marcaccio" userId="fe4cbaf1-37e2-4377-bbad-6e6402c4d546" providerId="ADAL" clId="{87D6E2AE-91CB-46BD-9BEA-0688030EEFA3}" dt="2025-10-06T17:36:02.883" v="124" actId="14100"/>
        <pc:sldMkLst>
          <pc:docMk/>
          <pc:sldMk cId="4090433101" sldId="277"/>
        </pc:sldMkLst>
        <pc:spChg chg="mod">
          <ac:chgData name="James Marcaccio" userId="fe4cbaf1-37e2-4377-bbad-6e6402c4d546" providerId="ADAL" clId="{87D6E2AE-91CB-46BD-9BEA-0688030EEFA3}" dt="2025-10-06T17:28:29.921" v="87" actId="20577"/>
          <ac:spMkLst>
            <pc:docMk/>
            <pc:sldMk cId="4090433101" sldId="277"/>
            <ac:spMk id="2" creationId="{3E2D84F0-5CD7-D78C-6093-F70AE4E18994}"/>
          </ac:spMkLst>
        </pc:spChg>
        <pc:spChg chg="add mod">
          <ac:chgData name="James Marcaccio" userId="fe4cbaf1-37e2-4377-bbad-6e6402c4d546" providerId="ADAL" clId="{87D6E2AE-91CB-46BD-9BEA-0688030EEFA3}" dt="2025-10-06T17:35:58.080" v="123" actId="1076"/>
          <ac:spMkLst>
            <pc:docMk/>
            <pc:sldMk cId="4090433101" sldId="277"/>
            <ac:spMk id="8" creationId="{618EAA85-4B2D-5BCE-8DB8-D1346D8A0A68}"/>
          </ac:spMkLst>
        </pc:spChg>
        <pc:picChg chg="add mod">
          <ac:chgData name="James Marcaccio" userId="fe4cbaf1-37e2-4377-bbad-6e6402c4d546" providerId="ADAL" clId="{87D6E2AE-91CB-46BD-9BEA-0688030EEFA3}" dt="2025-10-06T17:36:02.883" v="124" actId="14100"/>
          <ac:picMkLst>
            <pc:docMk/>
            <pc:sldMk cId="4090433101" sldId="277"/>
            <ac:picMk id="5" creationId="{1EBE6A0F-C6E9-EE0B-BE8D-7FD1B121EDFB}"/>
          </ac:picMkLst>
        </pc:picChg>
      </pc:sldChg>
      <pc:sldChg chg="addSp delSp modSp new mod">
        <pc:chgData name="James Marcaccio" userId="fe4cbaf1-37e2-4377-bbad-6e6402c4d546" providerId="ADAL" clId="{87D6E2AE-91CB-46BD-9BEA-0688030EEFA3}" dt="2025-10-06T17:38:33.054" v="205" actId="1076"/>
        <pc:sldMkLst>
          <pc:docMk/>
          <pc:sldMk cId="3703765110" sldId="278"/>
        </pc:sldMkLst>
        <pc:spChg chg="mod">
          <ac:chgData name="James Marcaccio" userId="fe4cbaf1-37e2-4377-bbad-6e6402c4d546" providerId="ADAL" clId="{87D6E2AE-91CB-46BD-9BEA-0688030EEFA3}" dt="2025-10-06T17:38:33.054" v="205" actId="1076"/>
          <ac:spMkLst>
            <pc:docMk/>
            <pc:sldMk cId="3703765110" sldId="278"/>
            <ac:spMk id="2" creationId="{7A9F37AF-7074-850A-46FE-1786B8EA0B6D}"/>
          </ac:spMkLst>
        </pc:spChg>
        <pc:picChg chg="add mod ord">
          <ac:chgData name="James Marcaccio" userId="fe4cbaf1-37e2-4377-bbad-6e6402c4d546" providerId="ADAL" clId="{87D6E2AE-91CB-46BD-9BEA-0688030EEFA3}" dt="2025-10-06T17:38:28.032" v="204" actId="14100"/>
          <ac:picMkLst>
            <pc:docMk/>
            <pc:sldMk cId="3703765110" sldId="278"/>
            <ac:picMk id="5" creationId="{C8F81AB8-50F1-BB84-2BDE-F305CBA1DB71}"/>
          </ac:picMkLst>
        </pc:picChg>
      </pc:sldChg>
      <pc:sldChg chg="addSp delSp modSp new mod modClrScheme chgLayout">
        <pc:chgData name="James Marcaccio" userId="fe4cbaf1-37e2-4377-bbad-6e6402c4d546" providerId="ADAL" clId="{87D6E2AE-91CB-46BD-9BEA-0688030EEFA3}" dt="2025-10-07T18:34:03.539" v="847" actId="20577"/>
        <pc:sldMkLst>
          <pc:docMk/>
          <pc:sldMk cId="1459905667" sldId="279"/>
        </pc:sldMkLst>
        <pc:spChg chg="mod ord">
          <ac:chgData name="James Marcaccio" userId="fe4cbaf1-37e2-4377-bbad-6e6402c4d546" providerId="ADAL" clId="{87D6E2AE-91CB-46BD-9BEA-0688030EEFA3}" dt="2025-10-07T18:25:40.642" v="281" actId="700"/>
          <ac:spMkLst>
            <pc:docMk/>
            <pc:sldMk cId="1459905667" sldId="279"/>
            <ac:spMk id="2" creationId="{5DB14ED4-474E-A21E-FF0B-0402CE3EC6FA}"/>
          </ac:spMkLst>
        </pc:spChg>
        <pc:spChg chg="del mod ord">
          <ac:chgData name="James Marcaccio" userId="fe4cbaf1-37e2-4377-bbad-6e6402c4d546" providerId="ADAL" clId="{87D6E2AE-91CB-46BD-9BEA-0688030EEFA3}" dt="2025-10-07T18:25:40.642" v="281" actId="700"/>
          <ac:spMkLst>
            <pc:docMk/>
            <pc:sldMk cId="1459905667" sldId="279"/>
            <ac:spMk id="3" creationId="{F4813A56-9640-2EEB-F4FC-D393B6368CD7}"/>
          </ac:spMkLst>
        </pc:spChg>
        <pc:spChg chg="add mod ord">
          <ac:chgData name="James Marcaccio" userId="fe4cbaf1-37e2-4377-bbad-6e6402c4d546" providerId="ADAL" clId="{87D6E2AE-91CB-46BD-9BEA-0688030EEFA3}" dt="2025-10-07T18:34:03.539" v="847" actId="20577"/>
          <ac:spMkLst>
            <pc:docMk/>
            <pc:sldMk cId="1459905667" sldId="279"/>
            <ac:spMk id="4" creationId="{A14FBC50-62EE-7B83-FE71-01476F2244B1}"/>
          </ac:spMkLst>
        </pc:spChg>
        <pc:spChg chg="add del mod ord">
          <ac:chgData name="James Marcaccio" userId="fe4cbaf1-37e2-4377-bbad-6e6402c4d546" providerId="ADAL" clId="{87D6E2AE-91CB-46BD-9BEA-0688030EEFA3}" dt="2025-10-07T18:25:42.458" v="282"/>
          <ac:spMkLst>
            <pc:docMk/>
            <pc:sldMk cId="1459905667" sldId="279"/>
            <ac:spMk id="5" creationId="{EB6C87E4-CB1D-9D17-475D-8339D57365EC}"/>
          </ac:spMkLst>
        </pc:spChg>
        <pc:spChg chg="add del mod">
          <ac:chgData name="James Marcaccio" userId="fe4cbaf1-37e2-4377-bbad-6e6402c4d546" providerId="ADAL" clId="{87D6E2AE-91CB-46BD-9BEA-0688030EEFA3}" dt="2025-10-07T18:26:42.574" v="297"/>
          <ac:spMkLst>
            <pc:docMk/>
            <pc:sldMk cId="1459905667" sldId="279"/>
            <ac:spMk id="6" creationId="{AD5B6141-492A-DE82-2D6A-E8107795D0FE}"/>
          </ac:spMkLst>
        </pc:spChg>
        <pc:spChg chg="add mod">
          <ac:chgData name="James Marcaccio" userId="fe4cbaf1-37e2-4377-bbad-6e6402c4d546" providerId="ADAL" clId="{87D6E2AE-91CB-46BD-9BEA-0688030EEFA3}" dt="2025-10-07T18:33:49.920" v="843" actId="122"/>
          <ac:spMkLst>
            <pc:docMk/>
            <pc:sldMk cId="1459905667" sldId="279"/>
            <ac:spMk id="9" creationId="{1264E831-9D8E-C984-9C74-2DBC3C276D07}"/>
          </ac:spMkLst>
        </pc:spChg>
        <pc:spChg chg="add mod">
          <ac:chgData name="James Marcaccio" userId="fe4cbaf1-37e2-4377-bbad-6e6402c4d546" providerId="ADAL" clId="{87D6E2AE-91CB-46BD-9BEA-0688030EEFA3}" dt="2025-10-07T18:33:54.170" v="844" actId="122"/>
          <ac:spMkLst>
            <pc:docMk/>
            <pc:sldMk cId="1459905667" sldId="279"/>
            <ac:spMk id="10" creationId="{B83DD37F-9DC9-5655-AE83-7914F568C0A5}"/>
          </ac:spMkLst>
        </pc:spChg>
        <pc:picChg chg="add mod">
          <ac:chgData name="James Marcaccio" userId="fe4cbaf1-37e2-4377-bbad-6e6402c4d546" providerId="ADAL" clId="{87D6E2AE-91CB-46BD-9BEA-0688030EEFA3}" dt="2025-10-07T18:32:26.471" v="789" actId="1076"/>
          <ac:picMkLst>
            <pc:docMk/>
            <pc:sldMk cId="1459905667" sldId="279"/>
            <ac:picMk id="8" creationId="{0EB65BFC-541F-F889-6F77-4FBE9F1FC1A9}"/>
          </ac:picMkLst>
        </pc:picChg>
        <pc:picChg chg="add del mod">
          <ac:chgData name="James Marcaccio" userId="fe4cbaf1-37e2-4377-bbad-6e6402c4d546" providerId="ADAL" clId="{87D6E2AE-91CB-46BD-9BEA-0688030EEFA3}" dt="2025-10-07T18:26:40.783" v="296" actId="478"/>
          <ac:picMkLst>
            <pc:docMk/>
            <pc:sldMk cId="1459905667" sldId="279"/>
            <ac:picMk id="2050" creationId="{CE94BC71-E9FE-6841-51CA-0690438058C5}"/>
          </ac:picMkLst>
        </pc:picChg>
        <pc:picChg chg="add del mod">
          <ac:chgData name="James Marcaccio" userId="fe4cbaf1-37e2-4377-bbad-6e6402c4d546" providerId="ADAL" clId="{87D6E2AE-91CB-46BD-9BEA-0688030EEFA3}" dt="2025-10-07T18:26:14.256" v="291" actId="478"/>
          <ac:picMkLst>
            <pc:docMk/>
            <pc:sldMk cId="1459905667" sldId="279"/>
            <ac:picMk id="2052" creationId="{EEFB039C-C0D8-EA7A-F79B-028A4DBFF642}"/>
          </ac:picMkLst>
        </pc:picChg>
        <pc:picChg chg="add mod">
          <ac:chgData name="James Marcaccio" userId="fe4cbaf1-37e2-4377-bbad-6e6402c4d546" providerId="ADAL" clId="{87D6E2AE-91CB-46BD-9BEA-0688030EEFA3}" dt="2025-10-07T18:26:54.204" v="301" actId="1076"/>
          <ac:picMkLst>
            <pc:docMk/>
            <pc:sldMk cId="1459905667" sldId="279"/>
            <ac:picMk id="2054" creationId="{04C163A2-4A5C-E168-6B01-56768D42BB50}"/>
          </ac:picMkLst>
        </pc:picChg>
        <pc:picChg chg="add mod">
          <ac:chgData name="James Marcaccio" userId="fe4cbaf1-37e2-4377-bbad-6e6402c4d546" providerId="ADAL" clId="{87D6E2AE-91CB-46BD-9BEA-0688030EEFA3}" dt="2025-10-07T18:33:35.054" v="835" actId="1076"/>
          <ac:picMkLst>
            <pc:docMk/>
            <pc:sldMk cId="1459905667" sldId="279"/>
            <ac:picMk id="2056" creationId="{99AD1FAA-B7F3-8816-8572-2D6A70907B98}"/>
          </ac:picMkLst>
        </pc:picChg>
      </pc:sldChg>
    </pc:docChg>
  </pc:docChgLst>
  <pc:docChgLst>
    <pc:chgData name="James Marcaccio" userId="fe4cbaf1-37e2-4377-bbad-6e6402c4d546" providerId="ADAL" clId="{B9FC3AA6-05CA-4345-BA2B-D15144938B3B}"/>
    <pc:docChg chg="undo custSel addSld modSld">
      <pc:chgData name="James Marcaccio" userId="fe4cbaf1-37e2-4377-bbad-6e6402c4d546" providerId="ADAL" clId="{B9FC3AA6-05CA-4345-BA2B-D15144938B3B}" dt="2025-10-08T16:40:35.027" v="129" actId="1076"/>
      <pc:docMkLst>
        <pc:docMk/>
      </pc:docMkLst>
      <pc:sldChg chg="addSp delSp modSp new mod modClrScheme chgLayout">
        <pc:chgData name="James Marcaccio" userId="fe4cbaf1-37e2-4377-bbad-6e6402c4d546" providerId="ADAL" clId="{B9FC3AA6-05CA-4345-BA2B-D15144938B3B}" dt="2025-10-08T16:40:35.027" v="129" actId="1076"/>
        <pc:sldMkLst>
          <pc:docMk/>
          <pc:sldMk cId="1669795379" sldId="280"/>
        </pc:sldMkLst>
        <pc:spChg chg="del mod ord">
          <ac:chgData name="James Marcaccio" userId="fe4cbaf1-37e2-4377-bbad-6e6402c4d546" providerId="ADAL" clId="{B9FC3AA6-05CA-4345-BA2B-D15144938B3B}" dt="2025-10-08T16:38:00.071" v="1" actId="700"/>
          <ac:spMkLst>
            <pc:docMk/>
            <pc:sldMk cId="1669795379" sldId="280"/>
            <ac:spMk id="2" creationId="{7EA72453-877C-48AE-604F-7509050A7146}"/>
          </ac:spMkLst>
        </pc:spChg>
        <pc:spChg chg="del mod ord">
          <ac:chgData name="James Marcaccio" userId="fe4cbaf1-37e2-4377-bbad-6e6402c4d546" providerId="ADAL" clId="{B9FC3AA6-05CA-4345-BA2B-D15144938B3B}" dt="2025-10-08T16:38:00.071" v="1" actId="700"/>
          <ac:spMkLst>
            <pc:docMk/>
            <pc:sldMk cId="1669795379" sldId="280"/>
            <ac:spMk id="3" creationId="{FE8D6E66-35E3-91F8-E3A8-15C13294ABE8}"/>
          </ac:spMkLst>
        </pc:spChg>
        <pc:spChg chg="add mod ord">
          <ac:chgData name="James Marcaccio" userId="fe4cbaf1-37e2-4377-bbad-6e6402c4d546" providerId="ADAL" clId="{B9FC3AA6-05CA-4345-BA2B-D15144938B3B}" dt="2025-10-08T16:38:04.994" v="22" actId="20577"/>
          <ac:spMkLst>
            <pc:docMk/>
            <pc:sldMk cId="1669795379" sldId="280"/>
            <ac:spMk id="4" creationId="{62D0BE08-5DEA-7980-CEFB-8DB779A1B5D3}"/>
          </ac:spMkLst>
        </pc:spChg>
        <pc:spChg chg="add mod ord">
          <ac:chgData name="James Marcaccio" userId="fe4cbaf1-37e2-4377-bbad-6e6402c4d546" providerId="ADAL" clId="{B9FC3AA6-05CA-4345-BA2B-D15144938B3B}" dt="2025-10-08T16:40:35.027" v="129" actId="1076"/>
          <ac:spMkLst>
            <pc:docMk/>
            <pc:sldMk cId="1669795379" sldId="280"/>
            <ac:spMk id="5" creationId="{11E5D09A-BB20-4F37-6133-404F03521674}"/>
          </ac:spMkLst>
        </pc:spChg>
        <pc:spChg chg="add del mod ord">
          <ac:chgData name="James Marcaccio" userId="fe4cbaf1-37e2-4377-bbad-6e6402c4d546" providerId="ADAL" clId="{B9FC3AA6-05CA-4345-BA2B-D15144938B3B}" dt="2025-10-08T16:38:21.553" v="28" actId="931"/>
          <ac:spMkLst>
            <pc:docMk/>
            <pc:sldMk cId="1669795379" sldId="280"/>
            <ac:spMk id="6" creationId="{4B6EEFCC-9996-314A-C56E-F58C90589BB0}"/>
          </ac:spMkLst>
        </pc:spChg>
        <pc:spChg chg="add del mod">
          <ac:chgData name="James Marcaccio" userId="fe4cbaf1-37e2-4377-bbad-6e6402c4d546" providerId="ADAL" clId="{B9FC3AA6-05CA-4345-BA2B-D15144938B3B}" dt="2025-10-08T16:39:09.964" v="35" actId="931"/>
          <ac:spMkLst>
            <pc:docMk/>
            <pc:sldMk cId="1669795379" sldId="280"/>
            <ac:spMk id="10" creationId="{1600E419-DD81-822D-32FE-EB5A39DEC2EF}"/>
          </ac:spMkLst>
        </pc:spChg>
        <pc:picChg chg="add del mod">
          <ac:chgData name="James Marcaccio" userId="fe4cbaf1-37e2-4377-bbad-6e6402c4d546" providerId="ADAL" clId="{B9FC3AA6-05CA-4345-BA2B-D15144938B3B}" dt="2025-10-08T16:38:48.808" v="34" actId="478"/>
          <ac:picMkLst>
            <pc:docMk/>
            <pc:sldMk cId="1669795379" sldId="280"/>
            <ac:picMk id="8" creationId="{B1E34B1D-7544-5278-10DC-36C9DFA12F00}"/>
          </ac:picMkLst>
        </pc:picChg>
        <pc:picChg chg="add mod modCrop">
          <ac:chgData name="James Marcaccio" userId="fe4cbaf1-37e2-4377-bbad-6e6402c4d546" providerId="ADAL" clId="{B9FC3AA6-05CA-4345-BA2B-D15144938B3B}" dt="2025-10-08T16:39:22.378" v="41" actId="14100"/>
          <ac:picMkLst>
            <pc:docMk/>
            <pc:sldMk cId="1669795379" sldId="280"/>
            <ac:picMk id="12" creationId="{9C091C7E-8533-163D-5452-9C5F5CAEA53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2CB8-102A-794A-6581-6B050BF40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9C6D1-2538-C472-1341-D57A55EAE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948D1-CBC4-2F13-2198-19B5034A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49398-3C39-A89A-002B-DDA1FA92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043FE-2015-1F09-0258-439019F1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2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9367-9807-FE08-52D6-332437FF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14DF2-B4B4-85C7-5588-D5DDF9905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CE79-9BFB-F2FD-51E2-304B39E5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53A30-FA9D-52F9-BAD2-36144D0E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2EF3D-F141-7058-F175-0D968A9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715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9D0E1-88B5-06DD-9456-28E2982D9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889BA-B35D-8974-D70F-BC8C6B02C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32512-DBF1-862A-8A91-9C999FFBA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86B35-B9E4-2236-91CA-1736295A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B66A4-5D1F-D789-83BE-DD9DAFD1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37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8423-C120-3462-D204-2AB8BE5A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37D3-D186-93A0-6F4C-16B70D947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8E86E-8C2D-BA7E-A296-AF444169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3CF24-EB96-E320-E3F0-078E3BCE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0002E-B7F4-9E4A-B531-76D999ED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4AE5-D05B-4750-2EBD-25D9A800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E3A19-F3A5-349C-3E5B-30DD96D2F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4ED7-D2D4-A1D5-3448-FE46FB2F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FB597-2D24-C2C9-FD90-D543DA4D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0A57D-0C80-8A2E-45AB-6A1AFA61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160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A3AD-D9B8-E058-2F21-0AD7EF06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D7AB5-C96E-DF6F-7C46-20BD250F0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44597-B353-5EF1-5BE5-83C4F95A0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CA9C5-6E28-0B54-187F-CCE96B8A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F9A8E-643C-39C5-5F2B-C49E047A7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30D84-41C0-81E5-73F5-DEEC31AE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190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D8E8-9EAD-B57A-2267-3D7DAD183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9D2C5-9927-AA14-A13D-47954CF90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B0F87-8FC3-26AE-471A-22C2BA0BC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420DD-A703-7B2D-3530-161C03EC5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75AE2-6E58-DA72-69D3-7AE208D98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D78B9C-AA6C-E39D-BB09-13676222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1F47BA-372F-AC28-8029-741B2986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072203-2BFD-3972-D3C5-AD0FD504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56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CDE3-AF52-C76D-E6B2-B97A57C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86B85-CFF6-DCDF-04CD-429E0E6B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1BB6EB-2966-F77D-1AEB-3145B34F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FDE96-C6D7-36ED-D40A-9F7131C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04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9C7B4-27BC-37A6-6422-B9618B2C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D5AEE-1756-1CE4-5917-F74A20F4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D311A-B51F-1B3D-8F52-4B21D4D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557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6C7D-0C38-23A3-1927-754CA511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0992-3685-1893-300D-4416EBD6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B1B92-7582-45DB-7681-17B109D5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6099F-2B47-2AFD-55DE-DE9CC52A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26EE6-189D-12F2-D15F-467BE488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FF1CD-4724-BBC6-3801-C6F43951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511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23E4-6EB7-D31D-BC51-51582F2A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5AD0F4-D7B6-5E47-D823-48DAA778D3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7C0D4-82CD-12DF-FBA1-DC4F1EB16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04907-078A-6A0B-0097-E3BF2694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D7CCF-1618-BD81-488C-4EF8F883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907E7-1BDD-68A9-BB11-DB466A48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78842-F4AF-9A9C-0F0F-A200625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70CFC-56C5-EE45-7C75-BACB5F70A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5A7B8-0AF5-EA8D-8932-B9DB699D1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52F1A4-B2A9-489F-99D1-803362512728}" type="datetimeFigureOut">
              <a:rPr lang="en-CA" smtClean="0"/>
              <a:t>2025-10-07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F875B-26B7-5D43-5AD3-56E360691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1D20E-C709-F603-2C63-A1EE884E3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4E314-0116-4A10-85E4-40622751EB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26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185AB9-5927-20DD-CF00-43C5FDDC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818" y="4531224"/>
            <a:ext cx="3401198" cy="2326776"/>
          </a:xfrm>
          <a:prstGeom prst="rect">
            <a:avLst/>
          </a:prstGeom>
        </p:spPr>
      </p:pic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7E54E2D1-F25F-7FDC-4C25-B096E8F5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/>
          <a:stretch>
            <a:fillRect/>
          </a:stretch>
        </p:blipFill>
        <p:spPr bwMode="auto">
          <a:xfrm>
            <a:off x="0" y="0"/>
            <a:ext cx="4264784" cy="42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13A0-4A62-DFD5-6FA1-DCBE8DA3E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030" y="80284"/>
            <a:ext cx="3520970" cy="454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02AAD-5F58-454E-7485-92C23EFF9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64" y="4790120"/>
            <a:ext cx="4955458" cy="20678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4658E7-8E0D-909B-B280-3E35415E2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26" y="3657595"/>
            <a:ext cx="4129548" cy="989627"/>
          </a:xfrm>
          <a:solidFill>
            <a:schemeClr val="bg1">
              <a:alpha val="50196"/>
            </a:schemeClr>
          </a:solidFill>
        </p:spPr>
        <p:txBody>
          <a:bodyPr/>
          <a:lstStyle/>
          <a:p>
            <a:r>
              <a:rPr lang="en-US" dirty="0"/>
              <a:t>James Marcaccio</a:t>
            </a:r>
          </a:p>
          <a:p>
            <a:r>
              <a:rPr lang="en-US" dirty="0" err="1"/>
              <a:t>MaDGIC</a:t>
            </a:r>
            <a:r>
              <a:rPr lang="en-US" dirty="0"/>
              <a:t> – Bata Library 415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65A7D-7548-4D66-C822-816D100EF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1342" y="2351547"/>
            <a:ext cx="4729316" cy="1071563"/>
          </a:xfrm>
          <a:solidFill>
            <a:srgbClr val="FFFFFF"/>
          </a:solidFill>
        </p:spPr>
        <p:txBody>
          <a:bodyPr/>
          <a:lstStyle/>
          <a:p>
            <a:r>
              <a:rPr lang="en-CA" dirty="0"/>
              <a:t>Mapping in R</a:t>
            </a:r>
          </a:p>
        </p:txBody>
      </p:sp>
    </p:spTree>
    <p:extLst>
      <p:ext uri="{BB962C8B-B14F-4D97-AF65-F5344CB8AC3E}">
        <p14:creationId xmlns:p14="http://schemas.microsoft.com/office/powerpoint/2010/main" val="117556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D0BE08-5DEA-7980-CEFB-8DB779A1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E5D09A-BB20-4F37-6133-404F03521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512521"/>
            <a:ext cx="5181600" cy="2175234"/>
          </a:xfrm>
        </p:spPr>
        <p:txBody>
          <a:bodyPr/>
          <a:lstStyle/>
          <a:p>
            <a:r>
              <a:rPr lang="en-CA" dirty="0"/>
              <a:t>Import geospatial data</a:t>
            </a:r>
          </a:p>
          <a:p>
            <a:r>
              <a:rPr lang="en-CA" dirty="0"/>
              <a:t>Plot data on map</a:t>
            </a:r>
          </a:p>
          <a:p>
            <a:r>
              <a:rPr lang="en-CA" dirty="0"/>
              <a:t>Symbolize data</a:t>
            </a:r>
          </a:p>
          <a:p>
            <a:r>
              <a:rPr lang="en-CA" dirty="0"/>
              <a:t>Add map elements</a:t>
            </a:r>
          </a:p>
          <a:p>
            <a:endParaRPr lang="en-CA" dirty="0"/>
          </a:p>
        </p:txBody>
      </p:sp>
      <p:pic>
        <p:nvPicPr>
          <p:cNvPr id="12" name="Content Placeholder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C091C7E-8533-163D-5452-9C5F5CAEA5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9" b="23553"/>
          <a:stretch>
            <a:fillRect/>
          </a:stretch>
        </p:blipFill>
        <p:spPr>
          <a:xfrm>
            <a:off x="6449961" y="589934"/>
            <a:ext cx="5348329" cy="6020409"/>
          </a:xfrm>
        </p:spPr>
      </p:pic>
    </p:spTree>
    <p:extLst>
      <p:ext uri="{BB962C8B-B14F-4D97-AF65-F5344CB8AC3E}">
        <p14:creationId xmlns:p14="http://schemas.microsoft.com/office/powerpoint/2010/main" val="166979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27F-7B8C-7495-07BC-12A3F034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Sharepoint</a:t>
            </a:r>
            <a:r>
              <a:rPr lang="en-US" dirty="0"/>
              <a:t> has additional links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B8EC4-6206-3A6B-6B74-4893117A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13" y="1430750"/>
            <a:ext cx="10950087" cy="53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1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37AF-7074-850A-46FE-1786B8EA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6978"/>
            <a:ext cx="3605981" cy="22109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Contest! </a:t>
            </a:r>
            <a:r>
              <a:rPr lang="en-US" sz="3200" dirty="0"/>
              <a:t>Due October 31</a:t>
            </a:r>
            <a:endParaRPr lang="en-CA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F81AB8-50F1-BB84-2BDE-F305CBA1D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373" y="540774"/>
            <a:ext cx="8520889" cy="580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 detailed but poorly-done illustration a man surrounded by candy, themed vaguely after Roald Dahl's Willy Wonka. Text above and below are misspelled or nonsense. Shapes morph and blend into one another.">
            <a:extLst>
              <a:ext uri="{FF2B5EF4-FFF2-40B4-BE49-F238E27FC236}">
                <a16:creationId xmlns:a16="http://schemas.microsoft.com/office/drawing/2014/main" id="{99AD1FAA-B7F3-8816-8572-2D6A70907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263" y="3188263"/>
            <a:ext cx="3669737" cy="366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14ED4-474E-A21E-FF0B-0402CE3E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AI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BC50-62EE-7B83-FE71-01476F224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AI used to assist with this workshop</a:t>
            </a:r>
          </a:p>
          <a:p>
            <a:r>
              <a:rPr lang="en-CA" dirty="0"/>
              <a:t>Use copilot through </a:t>
            </a:r>
            <a:r>
              <a:rPr lang="en-CA" dirty="0" err="1"/>
              <a:t>myTrent</a:t>
            </a:r>
            <a:r>
              <a:rPr lang="en-CA" dirty="0"/>
              <a:t> for secure experience</a:t>
            </a:r>
          </a:p>
          <a:p>
            <a:r>
              <a:rPr lang="en-CA" dirty="0"/>
              <a:t>Struggles with options here</a:t>
            </a:r>
          </a:p>
          <a:p>
            <a:pPr lvl="1"/>
            <a:r>
              <a:rPr lang="en-CA" dirty="0"/>
              <a:t>Often presents false variables/statements</a:t>
            </a:r>
          </a:p>
          <a:p>
            <a:r>
              <a:rPr lang="en-CA" dirty="0"/>
              <a:t>Claude (Anthropic) may be </a:t>
            </a:r>
            <a:r>
              <a:rPr lang="en-CA"/>
              <a:t>better coding option?</a:t>
            </a:r>
            <a:endParaRPr lang="en-CA" dirty="0"/>
          </a:p>
        </p:txBody>
      </p:sp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04C163A2-4A5C-E168-6B01-56768D42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445" y="0"/>
            <a:ext cx="3977376" cy="327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B65BFC-541F-F889-6F77-4FBE9F1FC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341" y="3279058"/>
            <a:ext cx="2544097" cy="2544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4E831-9D8E-C984-9C74-2DBC3C276D07}"/>
              </a:ext>
            </a:extLst>
          </p:cNvPr>
          <p:cNvSpPr txBox="1"/>
          <p:nvPr/>
        </p:nvSpPr>
        <p:spPr>
          <a:xfrm>
            <a:off x="10090317" y="100409"/>
            <a:ext cx="2013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Left: Figure from retracted paper in </a:t>
            </a:r>
            <a:r>
              <a:rPr lang="en-CA" i="1" dirty="0"/>
              <a:t>Frontiers in Cell and Developmental Biology</a:t>
            </a:r>
          </a:p>
          <a:p>
            <a:endParaRPr lang="en-CA" dirty="0"/>
          </a:p>
          <a:p>
            <a:pPr algn="ctr"/>
            <a:r>
              <a:rPr lang="en-CA" dirty="0"/>
              <a:t>Below: advertisement for ‘Willy’s Chocolate Experience’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DD37F-9DC9-5655-AE83-7914F568C0A5}"/>
              </a:ext>
            </a:extLst>
          </p:cNvPr>
          <p:cNvSpPr txBox="1"/>
          <p:nvPr/>
        </p:nvSpPr>
        <p:spPr>
          <a:xfrm>
            <a:off x="5779045" y="5934670"/>
            <a:ext cx="274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^ Copilot prompt: “</a:t>
            </a:r>
            <a:r>
              <a:rPr lang="en-US" dirty="0"/>
              <a:t>make an image representing vibe coding”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990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84F0-5CD7-D78C-6093-F70AE4E1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touch!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E6A0F-C6E9-EE0B-BE8D-7FD1B121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264" y="1297858"/>
            <a:ext cx="8430453" cy="5560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EAA85-4B2D-5BCE-8DB8-D1346D8A0A68}"/>
              </a:ext>
            </a:extLst>
          </p:cNvPr>
          <p:cNvSpPr txBox="1"/>
          <p:nvPr/>
        </p:nvSpPr>
        <p:spPr>
          <a:xfrm>
            <a:off x="157315" y="3083356"/>
            <a:ext cx="32446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madgichelp@trentu.ca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409043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B28C8AAB3B504C90751D0EBDAE7728" ma:contentTypeVersion="11" ma:contentTypeDescription="Create a new document." ma:contentTypeScope="" ma:versionID="1d6acff1d2fa1f2b54411fed45ac1f0b">
  <xsd:schema xmlns:xsd="http://www.w3.org/2001/XMLSchema" xmlns:xs="http://www.w3.org/2001/XMLSchema" xmlns:p="http://schemas.microsoft.com/office/2006/metadata/properties" xmlns:ns2="d5306f41-9faa-4d37-b720-0dbc87e56b4a" xmlns:ns3="f533afdb-a06b-4e58-a6db-03e279cb2926" targetNamespace="http://schemas.microsoft.com/office/2006/metadata/properties" ma:root="true" ma:fieldsID="32c4d7f4ccccca4dc8ac1f00c1ccea42" ns2:_="" ns3:_="">
    <xsd:import namespace="d5306f41-9faa-4d37-b720-0dbc87e56b4a"/>
    <xsd:import namespace="f533afdb-a06b-4e58-a6db-03e279cb29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306f41-9faa-4d37-b720-0dbc87e56b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b3b263f-decc-4103-be06-e60edd914a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3afdb-a06b-4e58-a6db-03e279cb292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33aa01b-2a49-44c7-a29d-370d653b331f}" ma:internalName="TaxCatchAll" ma:showField="CatchAllData" ma:web="f533afdb-a06b-4e58-a6db-03e279cb29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533afdb-a06b-4e58-a6db-03e279cb2926" xsi:nil="true"/>
    <lcf76f155ced4ddcb4097134ff3c332f xmlns="d5306f41-9faa-4d37-b720-0dbc87e56b4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9699A7E-5F17-4FE6-880B-CAD4E1698F70}"/>
</file>

<file path=customXml/itemProps2.xml><?xml version="1.0" encoding="utf-8"?>
<ds:datastoreItem xmlns:ds="http://schemas.openxmlformats.org/officeDocument/2006/customXml" ds:itemID="{C1D46781-01E2-4BDA-92AB-FC72F33A9B7D}"/>
</file>

<file path=customXml/itemProps3.xml><?xml version="1.0" encoding="utf-8"?>
<ds:datastoreItem xmlns:ds="http://schemas.openxmlformats.org/officeDocument/2006/customXml" ds:itemID="{139BEE0F-17F3-417D-A6FE-8F90B214A722}"/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113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Mapping in R</vt:lpstr>
      <vt:lpstr>Learning Objectives</vt:lpstr>
      <vt:lpstr>Sharepoint has additional links</vt:lpstr>
      <vt:lpstr>Map Contest! Due October 31</vt:lpstr>
      <vt:lpstr>AI Statement</vt:lpstr>
      <vt:lpstr>Keep in touch!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Marcaccio</dc:creator>
  <cp:lastModifiedBy>James Marcaccio</cp:lastModifiedBy>
  <cp:revision>1</cp:revision>
  <dcterms:created xsi:type="dcterms:W3CDTF">2025-09-29T20:52:15Z</dcterms:created>
  <dcterms:modified xsi:type="dcterms:W3CDTF">2025-10-08T16:40:37Z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0x0101009AB28C8AAB3B504C90751D0EBDAE7728</vt:lpwstr>
  </property>
</Properties>
</file>